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11"/>
  </p:notesMasterIdLst>
  <p:sldIdLst>
    <p:sldId id="256" r:id="rId3"/>
    <p:sldId id="261" r:id="rId4"/>
    <p:sldId id="262" r:id="rId5"/>
    <p:sldId id="257" r:id="rId6"/>
    <p:sldId id="258" r:id="rId7"/>
    <p:sldId id="259" r:id="rId8"/>
    <p:sldId id="260" r:id="rId9"/>
    <p:sldId id="263" r:id="rId10"/>
  </p:sldIdLst>
  <p:sldSz cx="9144000" cy="5143500" type="screen16x9"/>
  <p:notesSz cx="6858000" cy="9144000"/>
  <p:embeddedFontLst>
    <p:embeddedFont>
      <p:font typeface="Comfortaa" panose="020B0604020202020204" charset="0"/>
      <p:regular r:id="rId12"/>
      <p:bold r:id="rId13"/>
    </p:embeddedFont>
    <p:embeddedFont>
      <p:font typeface="Comfortaa Medium" panose="020B0604020202020204" charset="0"/>
      <p:regular r:id="rId14"/>
      <p:bold r:id="rId15"/>
    </p:embeddedFont>
    <p:embeddedFont>
      <p:font typeface="DM Sans" pitchFamily="2" charset="0"/>
      <p:regular r:id="rId16"/>
      <p:bold r:id="rId17"/>
      <p:italic r:id="rId18"/>
      <p:boldItalic r:id="rId19"/>
    </p:embeddedFont>
    <p:embeddedFont>
      <p:font typeface="DM Sans Medium" pitchFamily="2" charset="0"/>
      <p:regular r:id="rId20"/>
      <p:bold r:id="rId21"/>
      <p:italic r:id="rId22"/>
      <p:boldItalic r:id="rId23"/>
    </p:embeddedFont>
    <p:embeddedFont>
      <p:font typeface="Inter Medium" panose="020B0604020202020204" charset="0"/>
      <p:regular r:id="rId24"/>
      <p:bold r:id="rId25"/>
    </p:embeddedFont>
    <p:embeddedFont>
      <p:font typeface="Lato Light" panose="020F0502020204030203" pitchFamily="34" charset="0"/>
      <p:regular r:id="rId26"/>
      <p:bold r:id="rId27"/>
      <p:italic r:id="rId28"/>
      <p:boldItalic r:id="rId29"/>
    </p:embeddedFont>
    <p:embeddedFont>
      <p:font typeface="Roboto Mono Light" panose="00000009000000000000" pitchFamily="49"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711F0C-0DEB-4115-9BD3-2700973A99DF}" v="475" dt="2024-01-14T03:17:31.8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21" Type="http://schemas.openxmlformats.org/officeDocument/2006/relationships/font" Target="fonts/font10.fntdata"/><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font" Target="fonts/font22.fntdata"/><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font" Target="fonts/font21.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8.fntdata"/><Relationship Id="rId31"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font" Target="fonts/font19.fntdata"/><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acaa3897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acaa3897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acaa389734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acaa38973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acaa389734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acaa38973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SLIDES_API68768360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SLIDES_API68768360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SLIDES_API68768360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SLIDES_API68768360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acaa38973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acaa38973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SLIDES_API687683603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SLIDES_API68768360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SLIDES_API687683603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SLIDES_API687683603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type="title">
  <p:cSld name="TITLE">
    <p:spTree>
      <p:nvGrpSpPr>
        <p:cNvPr id="1"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48754"/>
          <a:stretch/>
        </p:blipFill>
        <p:spPr>
          <a:xfrm>
            <a:off x="0" y="0"/>
            <a:ext cx="9144000" cy="5143500"/>
          </a:xfrm>
          <a:prstGeom prst="rect">
            <a:avLst/>
          </a:prstGeom>
          <a:noFill/>
          <a:ln>
            <a:noFill/>
          </a:ln>
        </p:spPr>
      </p:pic>
      <p:sp>
        <p:nvSpPr>
          <p:cNvPr id="56" name="Google Shape;56;p14"/>
          <p:cNvSpPr txBox="1">
            <a:spLocks noGrp="1"/>
          </p:cNvSpPr>
          <p:nvPr>
            <p:ph type="title"/>
          </p:nvPr>
        </p:nvSpPr>
        <p:spPr>
          <a:xfrm>
            <a:off x="632175" y="1152300"/>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8" name="Google Shape;58;p14"/>
          <p:cNvSpPr txBox="1">
            <a:spLocks noGrp="1"/>
          </p:cNvSpPr>
          <p:nvPr>
            <p:ph type="body" idx="1"/>
          </p:nvPr>
        </p:nvSpPr>
        <p:spPr>
          <a:xfrm>
            <a:off x="632175" y="1949025"/>
            <a:ext cx="6313500" cy="19596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1_no_image">
  <p:cSld name="TITLE_2">
    <p:spTree>
      <p:nvGrpSpPr>
        <p:cNvPr id="1" name="Shape 59"/>
        <p:cNvGrpSpPr/>
        <p:nvPr/>
      </p:nvGrpSpPr>
      <p:grpSpPr>
        <a:xfrm>
          <a:off x="0" y="0"/>
          <a:ext cx="0" cy="0"/>
          <a:chOff x="0" y="0"/>
          <a:chExt cx="0" cy="0"/>
        </a:xfrm>
      </p:grpSpPr>
      <p:pic>
        <p:nvPicPr>
          <p:cNvPr id="60" name="Google Shape;60;p15"/>
          <p:cNvPicPr preferRelativeResize="0"/>
          <p:nvPr/>
        </p:nvPicPr>
        <p:blipFill rotWithShape="1">
          <a:blip r:embed="rId2">
            <a:alphaModFix/>
          </a:blip>
          <a:srcRect l="4682" t="24953" r="1093" b="24958"/>
          <a:stretch/>
        </p:blipFill>
        <p:spPr>
          <a:xfrm>
            <a:off x="0" y="-86675"/>
            <a:ext cx="9144000" cy="5143500"/>
          </a:xfrm>
          <a:prstGeom prst="rect">
            <a:avLst/>
          </a:prstGeom>
          <a:noFill/>
          <a:ln>
            <a:noFill/>
          </a:ln>
        </p:spPr>
      </p:pic>
      <p:sp>
        <p:nvSpPr>
          <p:cNvPr id="61" name="Google Shape;61;p15"/>
          <p:cNvSpPr txBox="1">
            <a:spLocks noGrp="1"/>
          </p:cNvSpPr>
          <p:nvPr>
            <p:ph type="title"/>
          </p:nvPr>
        </p:nvSpPr>
        <p:spPr>
          <a:xfrm>
            <a:off x="632175" y="1152300"/>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62" name="Google Shape;6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63" name="Google Shape;63;p15"/>
          <p:cNvSpPr txBox="1">
            <a:spLocks noGrp="1"/>
          </p:cNvSpPr>
          <p:nvPr>
            <p:ph type="body" idx="1"/>
          </p:nvPr>
        </p:nvSpPr>
        <p:spPr>
          <a:xfrm>
            <a:off x="632175" y="1949025"/>
            <a:ext cx="6313500" cy="19596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64"/>
        <p:cNvGrpSpPr/>
        <p:nvPr/>
      </p:nvGrpSpPr>
      <p:grpSpPr>
        <a:xfrm>
          <a:off x="0" y="0"/>
          <a:ext cx="0" cy="0"/>
          <a:chOff x="0" y="0"/>
          <a:chExt cx="0" cy="0"/>
        </a:xfrm>
      </p:grpSpPr>
      <p:pic>
        <p:nvPicPr>
          <p:cNvPr id="65" name="Google Shape;65;p16"/>
          <p:cNvPicPr preferRelativeResize="0"/>
          <p:nvPr/>
        </p:nvPicPr>
        <p:blipFill rotWithShape="1">
          <a:blip r:embed="rId2">
            <a:alphaModFix/>
          </a:blip>
          <a:srcRect t="17634" r="931"/>
          <a:stretch/>
        </p:blipFill>
        <p:spPr>
          <a:xfrm rot="5400000">
            <a:off x="2804775" y="-1190812"/>
            <a:ext cx="5153350" cy="7525124"/>
          </a:xfrm>
          <a:prstGeom prst="rect">
            <a:avLst/>
          </a:prstGeom>
          <a:noFill/>
          <a:ln>
            <a:noFill/>
          </a:ln>
        </p:spPr>
      </p:pic>
      <p:sp>
        <p:nvSpPr>
          <p:cNvPr id="66" name="Google Shape;6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67" name="Google Shape;67;p16"/>
          <p:cNvSpPr>
            <a:spLocks noGrp="1"/>
          </p:cNvSpPr>
          <p:nvPr>
            <p:ph type="pic" idx="2"/>
          </p:nvPr>
        </p:nvSpPr>
        <p:spPr>
          <a:xfrm>
            <a:off x="5843075" y="632300"/>
            <a:ext cx="2615100" cy="3918900"/>
          </a:xfrm>
          <a:prstGeom prst="roundRect">
            <a:avLst>
              <a:gd name="adj" fmla="val 2416"/>
            </a:avLst>
          </a:prstGeom>
          <a:noFill/>
          <a:ln>
            <a:noFill/>
          </a:ln>
        </p:spPr>
      </p:sp>
      <p:sp>
        <p:nvSpPr>
          <p:cNvPr id="68" name="Google Shape;68;p16"/>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69" name="Google Shape;69;p16"/>
          <p:cNvSpPr txBox="1">
            <a:spLocks noGrp="1"/>
          </p:cNvSpPr>
          <p:nvPr>
            <p:ph type="subTitle" idx="1"/>
          </p:nvPr>
        </p:nvSpPr>
        <p:spPr>
          <a:xfrm>
            <a:off x="642700" y="1723725"/>
            <a:ext cx="3605100" cy="1964700"/>
          </a:xfrm>
          <a:prstGeom prst="rect">
            <a:avLst/>
          </a:prstGeom>
        </p:spPr>
        <p:txBody>
          <a:bodyPr spcFirstLastPara="1" wrap="square" lIns="91425" tIns="91425" rIns="91425" bIns="91425" anchor="t" anchorCtr="0">
            <a:sp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70"/>
        <p:cNvGrpSpPr/>
        <p:nvPr/>
      </p:nvGrpSpPr>
      <p:grpSpPr>
        <a:xfrm>
          <a:off x="0" y="0"/>
          <a:ext cx="0" cy="0"/>
          <a:chOff x="0" y="0"/>
          <a:chExt cx="0" cy="0"/>
        </a:xfrm>
      </p:grpSpPr>
      <p:sp>
        <p:nvSpPr>
          <p:cNvPr id="71" name="Google Shape;71;p17"/>
          <p:cNvSpPr txBox="1">
            <a:spLocks noGrp="1"/>
          </p:cNvSpPr>
          <p:nvPr>
            <p:ph type="subTitle" idx="1"/>
          </p:nvPr>
        </p:nvSpPr>
        <p:spPr>
          <a:xfrm>
            <a:off x="4572000" y="1959150"/>
            <a:ext cx="3886200" cy="1964700"/>
          </a:xfrm>
          <a:prstGeom prst="rect">
            <a:avLst/>
          </a:prstGeom>
        </p:spPr>
        <p:txBody>
          <a:bodyPr spcFirstLastPara="1" wrap="square" lIns="91425" tIns="91425" rIns="91425" bIns="91425" anchor="t" anchorCtr="0">
            <a:sp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72" name="Google Shape;72;p17"/>
          <p:cNvPicPr preferRelativeResize="0"/>
          <p:nvPr/>
        </p:nvPicPr>
        <p:blipFill rotWithShape="1">
          <a:blip r:embed="rId2">
            <a:alphaModFix/>
          </a:blip>
          <a:srcRect t="17634" r="931"/>
          <a:stretch/>
        </p:blipFill>
        <p:spPr>
          <a:xfrm rot="-5400000">
            <a:off x="1185875" y="-1190812"/>
            <a:ext cx="5153350" cy="7525124"/>
          </a:xfrm>
          <a:prstGeom prst="rect">
            <a:avLst/>
          </a:prstGeom>
          <a:noFill/>
          <a:ln>
            <a:noFill/>
          </a:ln>
        </p:spPr>
      </p:pic>
      <p:sp>
        <p:nvSpPr>
          <p:cNvPr id="73" name="Google Shape;7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74" name="Google Shape;74;p17"/>
          <p:cNvSpPr txBox="1">
            <a:spLocks noGrp="1"/>
          </p:cNvSpPr>
          <p:nvPr>
            <p:ph type="title"/>
          </p:nvPr>
        </p:nvSpPr>
        <p:spPr>
          <a:xfrm>
            <a:off x="4572000" y="997400"/>
            <a:ext cx="3886200" cy="6501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75" name="Google Shape;75;p17"/>
          <p:cNvSpPr>
            <a:spLocks noGrp="1"/>
          </p:cNvSpPr>
          <p:nvPr>
            <p:ph type="pic" idx="2"/>
          </p:nvPr>
        </p:nvSpPr>
        <p:spPr>
          <a:xfrm>
            <a:off x="642700" y="632300"/>
            <a:ext cx="2615100" cy="3918900"/>
          </a:xfrm>
          <a:prstGeom prst="roundRect">
            <a:avLst>
              <a:gd name="adj" fmla="val 2416"/>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76"/>
        <p:cNvGrpSpPr/>
        <p:nvPr/>
      </p:nvGrpSpPr>
      <p:grpSpPr>
        <a:xfrm>
          <a:off x="0" y="0"/>
          <a:ext cx="0" cy="0"/>
          <a:chOff x="0" y="0"/>
          <a:chExt cx="0" cy="0"/>
        </a:xfrm>
      </p:grpSpPr>
      <p:pic>
        <p:nvPicPr>
          <p:cNvPr id="77" name="Google Shape;77;p18"/>
          <p:cNvPicPr preferRelativeResize="0"/>
          <p:nvPr/>
        </p:nvPicPr>
        <p:blipFill rotWithShape="1">
          <a:blip r:embed="rId2">
            <a:alphaModFix/>
          </a:blip>
          <a:srcRect b="48754"/>
          <a:stretch/>
        </p:blipFill>
        <p:spPr>
          <a:xfrm>
            <a:off x="0" y="0"/>
            <a:ext cx="9144000" cy="5143500"/>
          </a:xfrm>
          <a:prstGeom prst="rect">
            <a:avLst/>
          </a:prstGeom>
          <a:noFill/>
          <a:ln>
            <a:noFill/>
          </a:ln>
        </p:spPr>
      </p:pic>
      <p:sp>
        <p:nvSpPr>
          <p:cNvPr id="78" name="Google Shape;7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79" name="Google Shape;79;p18"/>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80" name="Google Shape;80;p18"/>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81" name="Google Shape;81;p18"/>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2" name="Google Shape;82;p18"/>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83"/>
        <p:cNvGrpSpPr/>
        <p:nvPr/>
      </p:nvGrpSpPr>
      <p:grpSpPr>
        <a:xfrm>
          <a:off x="0" y="0"/>
          <a:ext cx="0" cy="0"/>
          <a:chOff x="0" y="0"/>
          <a:chExt cx="0" cy="0"/>
        </a:xfrm>
      </p:grpSpPr>
      <p:pic>
        <p:nvPicPr>
          <p:cNvPr id="84" name="Google Shape;84;p19"/>
          <p:cNvPicPr preferRelativeResize="0"/>
          <p:nvPr/>
        </p:nvPicPr>
        <p:blipFill rotWithShape="1">
          <a:blip r:embed="rId2">
            <a:alphaModFix/>
          </a:blip>
          <a:srcRect b="48754"/>
          <a:stretch/>
        </p:blipFill>
        <p:spPr>
          <a:xfrm>
            <a:off x="0" y="0"/>
            <a:ext cx="9144000" cy="5143500"/>
          </a:xfrm>
          <a:prstGeom prst="rect">
            <a:avLst/>
          </a:prstGeom>
          <a:noFill/>
          <a:ln>
            <a:noFill/>
          </a:ln>
        </p:spPr>
      </p:pic>
      <p:sp>
        <p:nvSpPr>
          <p:cNvPr id="85" name="Google Shape;85;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6" name="Google Shape;86;p19"/>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With Gradient">
  <p:cSld name="CUSTOM">
    <p:spTree>
      <p:nvGrpSpPr>
        <p:cNvPr id="1" name="Shape 87"/>
        <p:cNvGrpSpPr/>
        <p:nvPr/>
      </p:nvGrpSpPr>
      <p:grpSpPr>
        <a:xfrm>
          <a:off x="0" y="0"/>
          <a:ext cx="0" cy="0"/>
          <a:chOff x="0" y="0"/>
          <a:chExt cx="0" cy="0"/>
        </a:xfrm>
      </p:grpSpPr>
      <p:pic>
        <p:nvPicPr>
          <p:cNvPr id="88" name="Google Shape;88;p20"/>
          <p:cNvPicPr preferRelativeResize="0"/>
          <p:nvPr/>
        </p:nvPicPr>
        <p:blipFill rotWithShape="1">
          <a:blip r:embed="rId2">
            <a:alphaModFix/>
          </a:blip>
          <a:srcRect b="48754"/>
          <a:stretch/>
        </p:blipFill>
        <p:spPr>
          <a:xfrm>
            <a:off x="0" y="0"/>
            <a:ext cx="9144000" cy="51435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89"/>
        <p:cNvGrpSpPr/>
        <p:nvPr/>
      </p:nvGrpSpPr>
      <p:grpSpPr>
        <a:xfrm>
          <a:off x="0" y="0"/>
          <a:ext cx="0" cy="0"/>
          <a:chOff x="0" y="0"/>
          <a:chExt cx="0" cy="0"/>
        </a:xfrm>
      </p:grpSpPr>
      <p:sp>
        <p:nvSpPr>
          <p:cNvPr id="90" name="Google Shape;90;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1" name="Google Shape;91;p21"/>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2" name="Google Shape;92;p21"/>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01</a:t>
            </a:r>
            <a:endParaRPr sz="2000" b="1">
              <a:solidFill>
                <a:schemeClr val="accent4"/>
              </a:solidFill>
              <a:latin typeface="DM Sans"/>
              <a:ea typeface="DM Sans"/>
              <a:cs typeface="DM Sans"/>
              <a:sym typeface="DM Sans"/>
            </a:endParaRPr>
          </a:p>
        </p:txBody>
      </p:sp>
      <p:sp>
        <p:nvSpPr>
          <p:cNvPr id="93" name="Google Shape;93;p21"/>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4" name="Google Shape;94;p21"/>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02</a:t>
            </a:r>
            <a:endParaRPr sz="2000" b="1">
              <a:solidFill>
                <a:schemeClr val="accent4"/>
              </a:solidFill>
              <a:latin typeface="DM Sans"/>
              <a:ea typeface="DM Sans"/>
              <a:cs typeface="DM Sans"/>
              <a:sym typeface="DM Sans"/>
            </a:endParaRPr>
          </a:p>
        </p:txBody>
      </p:sp>
      <p:sp>
        <p:nvSpPr>
          <p:cNvPr id="95" name="Google Shape;95;p21"/>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96" name="Google Shape;96;p21"/>
          <p:cNvPicPr preferRelativeResize="0"/>
          <p:nvPr/>
        </p:nvPicPr>
        <p:blipFill rotWithShape="1">
          <a:blip r:embed="rId2">
            <a:alphaModFix/>
          </a:blip>
          <a:srcRect t="17634" r="931"/>
          <a:stretch/>
        </p:blipFill>
        <p:spPr>
          <a:xfrm rot="-5400000">
            <a:off x="1185875" y="-1190812"/>
            <a:ext cx="5153350" cy="7525124"/>
          </a:xfrm>
          <a:prstGeom prst="rect">
            <a:avLst/>
          </a:prstGeom>
          <a:noFill/>
          <a:ln>
            <a:noFill/>
          </a:ln>
        </p:spPr>
      </p:pic>
      <p:sp>
        <p:nvSpPr>
          <p:cNvPr id="97" name="Google Shape;97;p21"/>
          <p:cNvSpPr>
            <a:spLocks noGrp="1"/>
          </p:cNvSpPr>
          <p:nvPr>
            <p:ph type="pic" idx="3"/>
          </p:nvPr>
        </p:nvSpPr>
        <p:spPr>
          <a:xfrm>
            <a:off x="642700" y="632300"/>
            <a:ext cx="2615100" cy="3918900"/>
          </a:xfrm>
          <a:prstGeom prst="roundRect">
            <a:avLst>
              <a:gd name="adj" fmla="val 2416"/>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98"/>
        <p:cNvGrpSpPr/>
        <p:nvPr/>
      </p:nvGrpSpPr>
      <p:grpSpPr>
        <a:xfrm>
          <a:off x="0" y="0"/>
          <a:ext cx="0" cy="0"/>
          <a:chOff x="0" y="0"/>
          <a:chExt cx="0" cy="0"/>
        </a:xfrm>
      </p:grpSpPr>
      <p:sp>
        <p:nvSpPr>
          <p:cNvPr id="99" name="Google Shape;9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0" name="Google Shape;100;p22"/>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01" name="Google Shape;101;p22"/>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01</a:t>
            </a:r>
            <a:endParaRPr sz="2000" b="1">
              <a:solidFill>
                <a:schemeClr val="accent4"/>
              </a:solidFill>
              <a:latin typeface="DM Sans"/>
              <a:ea typeface="DM Sans"/>
              <a:cs typeface="DM Sans"/>
              <a:sym typeface="DM Sans"/>
            </a:endParaRPr>
          </a:p>
        </p:txBody>
      </p:sp>
      <p:sp>
        <p:nvSpPr>
          <p:cNvPr id="102" name="Google Shape;102;p22"/>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3" name="Google Shape;103;p22"/>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02</a:t>
            </a:r>
            <a:endParaRPr sz="2000" b="1">
              <a:solidFill>
                <a:schemeClr val="accent4"/>
              </a:solidFill>
              <a:latin typeface="DM Sans"/>
              <a:ea typeface="DM Sans"/>
              <a:cs typeface="DM Sans"/>
              <a:sym typeface="DM Sans"/>
            </a:endParaRPr>
          </a:p>
        </p:txBody>
      </p:sp>
      <p:sp>
        <p:nvSpPr>
          <p:cNvPr id="104" name="Google Shape;104;p22"/>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05" name="Google Shape;105;p22"/>
          <p:cNvPicPr preferRelativeResize="0"/>
          <p:nvPr/>
        </p:nvPicPr>
        <p:blipFill rotWithShape="1">
          <a:blip r:embed="rId2">
            <a:alphaModFix/>
          </a:blip>
          <a:srcRect t="17634" r="931"/>
          <a:stretch/>
        </p:blipFill>
        <p:spPr>
          <a:xfrm rot="5400000">
            <a:off x="2804775" y="-1190812"/>
            <a:ext cx="5153350" cy="7525124"/>
          </a:xfrm>
          <a:prstGeom prst="rect">
            <a:avLst/>
          </a:prstGeom>
          <a:noFill/>
          <a:ln>
            <a:noFill/>
          </a:ln>
        </p:spPr>
      </p:pic>
      <p:sp>
        <p:nvSpPr>
          <p:cNvPr id="106" name="Google Shape;106;p22"/>
          <p:cNvSpPr>
            <a:spLocks noGrp="1"/>
          </p:cNvSpPr>
          <p:nvPr>
            <p:ph type="pic" idx="3"/>
          </p:nvPr>
        </p:nvSpPr>
        <p:spPr>
          <a:xfrm>
            <a:off x="5843075" y="632300"/>
            <a:ext cx="2615100" cy="3918900"/>
          </a:xfrm>
          <a:prstGeom prst="roundRect">
            <a:avLst>
              <a:gd name="adj" fmla="val 2416"/>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107"/>
        <p:cNvGrpSpPr/>
        <p:nvPr/>
      </p:nvGrpSpPr>
      <p:grpSpPr>
        <a:xfrm>
          <a:off x="0" y="0"/>
          <a:ext cx="0" cy="0"/>
          <a:chOff x="0" y="0"/>
          <a:chExt cx="0" cy="0"/>
        </a:xfrm>
      </p:grpSpPr>
      <p:sp>
        <p:nvSpPr>
          <p:cNvPr id="108" name="Google Shape;108;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9" name="Google Shape;109;p23"/>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0" name="Google Shape;110;p23"/>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01</a:t>
            </a:r>
            <a:endParaRPr sz="2000" b="1">
              <a:solidFill>
                <a:schemeClr val="accent4"/>
              </a:solidFill>
              <a:latin typeface="DM Sans"/>
              <a:ea typeface="DM Sans"/>
              <a:cs typeface="DM Sans"/>
              <a:sym typeface="DM Sans"/>
            </a:endParaRPr>
          </a:p>
        </p:txBody>
      </p:sp>
      <p:sp>
        <p:nvSpPr>
          <p:cNvPr id="111" name="Google Shape;111;p23"/>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12" name="Google Shape;112;p23"/>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02</a:t>
            </a:r>
            <a:endParaRPr sz="2000" b="1">
              <a:solidFill>
                <a:schemeClr val="accent4"/>
              </a:solidFill>
              <a:latin typeface="DM Sans"/>
              <a:ea typeface="DM Sans"/>
              <a:cs typeface="DM Sans"/>
              <a:sym typeface="DM Sans"/>
            </a:endParaRPr>
          </a:p>
        </p:txBody>
      </p:sp>
      <p:sp>
        <p:nvSpPr>
          <p:cNvPr id="113" name="Google Shape;113;p23"/>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14" name="Google Shape;114;p23"/>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b="1">
                <a:solidFill>
                  <a:schemeClr val="accent4"/>
                </a:solidFill>
                <a:latin typeface="DM Sans"/>
                <a:ea typeface="DM Sans"/>
                <a:cs typeface="DM Sans"/>
                <a:sym typeface="DM Sans"/>
              </a:rPr>
              <a:t>03</a:t>
            </a:r>
            <a:endParaRPr sz="2000" b="1">
              <a:solidFill>
                <a:schemeClr val="accent4"/>
              </a:solidFill>
              <a:latin typeface="DM Sans"/>
              <a:ea typeface="DM Sans"/>
              <a:cs typeface="DM Sans"/>
              <a:sym typeface="DM Sans"/>
            </a:endParaRPr>
          </a:p>
        </p:txBody>
      </p:sp>
      <p:sp>
        <p:nvSpPr>
          <p:cNvPr id="115" name="Google Shape;115;p23"/>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16" name="Google Shape;116;p23"/>
          <p:cNvPicPr preferRelativeResize="0"/>
          <p:nvPr/>
        </p:nvPicPr>
        <p:blipFill rotWithShape="1">
          <a:blip r:embed="rId2">
            <a:alphaModFix/>
          </a:blip>
          <a:srcRect t="17634" r="931"/>
          <a:stretch/>
        </p:blipFill>
        <p:spPr>
          <a:xfrm rot="5400000">
            <a:off x="2804775" y="-1190812"/>
            <a:ext cx="5153350" cy="7525124"/>
          </a:xfrm>
          <a:prstGeom prst="rect">
            <a:avLst/>
          </a:prstGeom>
          <a:noFill/>
          <a:ln>
            <a:noFill/>
          </a:ln>
        </p:spPr>
      </p:pic>
      <p:sp>
        <p:nvSpPr>
          <p:cNvPr id="117" name="Google Shape;117;p23"/>
          <p:cNvSpPr>
            <a:spLocks noGrp="1"/>
          </p:cNvSpPr>
          <p:nvPr>
            <p:ph type="pic" idx="4"/>
          </p:nvPr>
        </p:nvSpPr>
        <p:spPr>
          <a:xfrm>
            <a:off x="5843075" y="632300"/>
            <a:ext cx="2615100" cy="3918900"/>
          </a:xfrm>
          <a:prstGeom prst="roundRect">
            <a:avLst>
              <a:gd name="adj" fmla="val 2416"/>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18"/>
        <p:cNvGrpSpPr/>
        <p:nvPr/>
      </p:nvGrpSpPr>
      <p:grpSpPr>
        <a:xfrm>
          <a:off x="0" y="0"/>
          <a:ext cx="0" cy="0"/>
          <a:chOff x="0" y="0"/>
          <a:chExt cx="0" cy="0"/>
        </a:xfrm>
      </p:grpSpPr>
      <p:pic>
        <p:nvPicPr>
          <p:cNvPr id="119" name="Google Shape;119;p24"/>
          <p:cNvPicPr preferRelativeResize="0"/>
          <p:nvPr/>
        </p:nvPicPr>
        <p:blipFill rotWithShape="1">
          <a:blip r:embed="rId2">
            <a:alphaModFix amt="72000"/>
          </a:blip>
          <a:srcRect b="48754"/>
          <a:stretch/>
        </p:blipFill>
        <p:spPr>
          <a:xfrm>
            <a:off x="0" y="0"/>
            <a:ext cx="9144000" cy="5143500"/>
          </a:xfrm>
          <a:prstGeom prst="rect">
            <a:avLst/>
          </a:prstGeom>
          <a:noFill/>
          <a:ln>
            <a:noFill/>
          </a:ln>
        </p:spPr>
      </p:pic>
      <p:sp>
        <p:nvSpPr>
          <p:cNvPr id="120" name="Google Shape;120;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1" name="Google Shape;121;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22" name="Google Shape;122;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3" name="Google Shape;123;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4" name="Google Shape;124;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25" name="Google Shape;125;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26" name="Google Shape;126;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27" name="Google Shape;127;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01</a:t>
            </a:r>
            <a:endParaRPr sz="500" b="1">
              <a:latin typeface="DM Sans"/>
              <a:ea typeface="DM Sans"/>
              <a:cs typeface="DM Sans"/>
              <a:sym typeface="DM Sans"/>
            </a:endParaRPr>
          </a:p>
        </p:txBody>
      </p:sp>
      <p:sp>
        <p:nvSpPr>
          <p:cNvPr id="128" name="Google Shape;128;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02</a:t>
            </a:r>
            <a:endParaRPr sz="500" b="1">
              <a:latin typeface="DM Sans"/>
              <a:ea typeface="DM Sans"/>
              <a:cs typeface="DM Sans"/>
              <a:sym typeface="DM Sans"/>
            </a:endParaRPr>
          </a:p>
        </p:txBody>
      </p:sp>
      <p:sp>
        <p:nvSpPr>
          <p:cNvPr id="129" name="Google Shape;129;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03</a:t>
            </a:r>
            <a:endParaRPr sz="500" b="1">
              <a:latin typeface="DM Sans"/>
              <a:ea typeface="DM Sans"/>
              <a:cs typeface="DM Sans"/>
              <a:sym typeface="DM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30"/>
        <p:cNvGrpSpPr/>
        <p:nvPr/>
      </p:nvGrpSpPr>
      <p:grpSpPr>
        <a:xfrm>
          <a:off x="0" y="0"/>
          <a:ext cx="0" cy="0"/>
          <a:chOff x="0" y="0"/>
          <a:chExt cx="0" cy="0"/>
        </a:xfrm>
      </p:grpSpPr>
      <p:pic>
        <p:nvPicPr>
          <p:cNvPr id="131" name="Google Shape;131;p25"/>
          <p:cNvPicPr preferRelativeResize="0"/>
          <p:nvPr/>
        </p:nvPicPr>
        <p:blipFill rotWithShape="1">
          <a:blip r:embed="rId2">
            <a:alphaModFix amt="72000"/>
          </a:blip>
          <a:srcRect b="48754"/>
          <a:stretch/>
        </p:blipFill>
        <p:spPr>
          <a:xfrm>
            <a:off x="0" y="0"/>
            <a:ext cx="9144000" cy="5143500"/>
          </a:xfrm>
          <a:prstGeom prst="rect">
            <a:avLst/>
          </a:prstGeom>
          <a:noFill/>
          <a:ln>
            <a:noFill/>
          </a:ln>
        </p:spPr>
      </p:pic>
      <p:sp>
        <p:nvSpPr>
          <p:cNvPr id="132" name="Google Shape;132;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3" name="Google Shape;133;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4" name="Google Shape;134;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5" name="Google Shape;135;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6" name="Google Shape;136;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7" name="Google Shape;137;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01</a:t>
            </a:r>
            <a:endParaRPr sz="500" b="1">
              <a:latin typeface="DM Sans"/>
              <a:ea typeface="DM Sans"/>
              <a:cs typeface="DM Sans"/>
              <a:sym typeface="DM Sans"/>
            </a:endParaRPr>
          </a:p>
        </p:txBody>
      </p:sp>
      <p:sp>
        <p:nvSpPr>
          <p:cNvPr id="138" name="Google Shape;138;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02</a:t>
            </a:r>
            <a:endParaRPr sz="500" b="1">
              <a:latin typeface="DM Sans"/>
              <a:ea typeface="DM Sans"/>
              <a:cs typeface="DM Sans"/>
              <a:sym typeface="DM Sans"/>
            </a:endParaRPr>
          </a:p>
        </p:txBody>
      </p:sp>
      <p:sp>
        <p:nvSpPr>
          <p:cNvPr id="139" name="Google Shape;139;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03</a:t>
            </a:r>
            <a:endParaRPr sz="500" b="1">
              <a:latin typeface="DM Sans"/>
              <a:ea typeface="DM Sans"/>
              <a:cs typeface="DM Sans"/>
              <a:sym typeface="DM Sans"/>
            </a:endParaRPr>
          </a:p>
        </p:txBody>
      </p:sp>
      <p:sp>
        <p:nvSpPr>
          <p:cNvPr id="140" name="Google Shape;140;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2300" b="1">
                <a:solidFill>
                  <a:schemeClr val="lt1"/>
                </a:solidFill>
                <a:latin typeface="DM Sans"/>
                <a:ea typeface="DM Sans"/>
                <a:cs typeface="DM Sans"/>
                <a:sym typeface="DM Sans"/>
              </a:rPr>
              <a:t>04</a:t>
            </a:r>
            <a:endParaRPr sz="500" b="1">
              <a:latin typeface="DM Sans"/>
              <a:ea typeface="DM Sans"/>
              <a:cs typeface="DM Sans"/>
              <a:sym typeface="DM Sans"/>
            </a:endParaRPr>
          </a:p>
        </p:txBody>
      </p:sp>
      <p:sp>
        <p:nvSpPr>
          <p:cNvPr id="141" name="Google Shape;141;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2" name="Google Shape;142;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3" name="Google Shape;143;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4" name="Google Shape;144;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45"/>
        <p:cNvGrpSpPr/>
        <p:nvPr/>
      </p:nvGrpSpPr>
      <p:grpSpPr>
        <a:xfrm>
          <a:off x="0" y="0"/>
          <a:ext cx="0" cy="0"/>
          <a:chOff x="0" y="0"/>
          <a:chExt cx="0" cy="0"/>
        </a:xfrm>
      </p:grpSpPr>
      <p:pic>
        <p:nvPicPr>
          <p:cNvPr id="146" name="Google Shape;146;p26"/>
          <p:cNvPicPr preferRelativeResize="0"/>
          <p:nvPr/>
        </p:nvPicPr>
        <p:blipFill rotWithShape="1">
          <a:blip r:embed="rId2">
            <a:alphaModFix amt="72000"/>
          </a:blip>
          <a:srcRect b="48754"/>
          <a:stretch/>
        </p:blipFill>
        <p:spPr>
          <a:xfrm>
            <a:off x="0" y="0"/>
            <a:ext cx="9144000" cy="5143500"/>
          </a:xfrm>
          <a:prstGeom prst="rect">
            <a:avLst/>
          </a:prstGeom>
          <a:noFill/>
          <a:ln>
            <a:noFill/>
          </a:ln>
        </p:spPr>
      </p:pic>
      <p:sp>
        <p:nvSpPr>
          <p:cNvPr id="147" name="Google Shape;147;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chemeClr val="accent6"/>
              </a:solidFill>
              <a:latin typeface="Lato Light"/>
              <a:ea typeface="Lato Light"/>
              <a:cs typeface="Lato Light"/>
              <a:sym typeface="Lato Light"/>
            </a:endParaRPr>
          </a:p>
        </p:txBody>
      </p:sp>
      <p:sp>
        <p:nvSpPr>
          <p:cNvPr id="148" name="Google Shape;148;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9" name="Google Shape;149;p26"/>
          <p:cNvSpPr/>
          <p:nvPr/>
        </p:nvSpPr>
        <p:spPr>
          <a:xfrm>
            <a:off x="2902137" y="2119803"/>
            <a:ext cx="1623326"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0" name="Google Shape;150;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1" name="Google Shape;151;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2" name="Google Shape;152;p26"/>
          <p:cNvSpPr/>
          <p:nvPr/>
        </p:nvSpPr>
        <p:spPr>
          <a:xfrm>
            <a:off x="3736306" y="1917865"/>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3" name="Google Shape;153;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4" name="Google Shape;154;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5" name="Google Shape;155;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6" name="Google Shape;156;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lt2"/>
                </a:solidFill>
                <a:latin typeface="DM Sans"/>
                <a:ea typeface="DM Sans"/>
                <a:cs typeface="DM Sans"/>
                <a:sym typeface="DM Sans"/>
              </a:rPr>
              <a:t>01</a:t>
            </a:r>
            <a:endParaRPr sz="1500" b="1">
              <a:solidFill>
                <a:schemeClr val="lt2"/>
              </a:solidFill>
              <a:latin typeface="DM Sans"/>
              <a:ea typeface="DM Sans"/>
              <a:cs typeface="DM Sans"/>
              <a:sym typeface="DM Sans"/>
            </a:endParaRPr>
          </a:p>
        </p:txBody>
      </p:sp>
      <p:sp>
        <p:nvSpPr>
          <p:cNvPr id="157" name="Google Shape;157;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lt2"/>
                </a:solidFill>
                <a:latin typeface="DM Sans"/>
                <a:ea typeface="DM Sans"/>
                <a:cs typeface="DM Sans"/>
                <a:sym typeface="DM Sans"/>
              </a:rPr>
              <a:t>03</a:t>
            </a:r>
            <a:endParaRPr sz="1500" b="1">
              <a:solidFill>
                <a:schemeClr val="lt2"/>
              </a:solidFill>
              <a:latin typeface="DM Sans"/>
              <a:ea typeface="DM Sans"/>
              <a:cs typeface="DM Sans"/>
              <a:sym typeface="DM Sans"/>
            </a:endParaRPr>
          </a:p>
        </p:txBody>
      </p:sp>
      <p:sp>
        <p:nvSpPr>
          <p:cNvPr id="158" name="Google Shape;158;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lt2"/>
                </a:solidFill>
                <a:latin typeface="DM Sans"/>
                <a:ea typeface="DM Sans"/>
                <a:cs typeface="DM Sans"/>
                <a:sym typeface="DM Sans"/>
              </a:rPr>
              <a:t>02</a:t>
            </a:r>
            <a:endParaRPr sz="1500" b="1">
              <a:solidFill>
                <a:schemeClr val="lt2"/>
              </a:solidFill>
              <a:latin typeface="DM Sans"/>
              <a:ea typeface="DM Sans"/>
              <a:cs typeface="DM Sans"/>
              <a:sym typeface="DM Sans"/>
            </a:endParaRPr>
          </a:p>
        </p:txBody>
      </p:sp>
      <p:sp>
        <p:nvSpPr>
          <p:cNvPr id="159" name="Google Shape;159;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500" b="1">
                <a:solidFill>
                  <a:schemeClr val="lt2"/>
                </a:solidFill>
                <a:latin typeface="DM Sans"/>
                <a:ea typeface="DM Sans"/>
                <a:cs typeface="DM Sans"/>
                <a:sym typeface="DM Sans"/>
              </a:rPr>
              <a:t>04</a:t>
            </a:r>
            <a:endParaRPr sz="1500" b="1">
              <a:solidFill>
                <a:schemeClr val="lt2"/>
              </a:solidFill>
              <a:latin typeface="DM Sans"/>
              <a:ea typeface="DM Sans"/>
              <a:cs typeface="DM Sans"/>
              <a:sym typeface="DM Sans"/>
            </a:endParaRPr>
          </a:p>
        </p:txBody>
      </p:sp>
      <p:sp>
        <p:nvSpPr>
          <p:cNvPr id="160" name="Google Shape;160;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1" name="Google Shape;161;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2" name="Google Shape;162;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3" name="Google Shape;163;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4"/>
        <p:cNvGrpSpPr/>
        <p:nvPr/>
      </p:nvGrpSpPr>
      <p:grpSpPr>
        <a:xfrm>
          <a:off x="0" y="0"/>
          <a:ext cx="0" cy="0"/>
          <a:chOff x="0" y="0"/>
          <a:chExt cx="0" cy="0"/>
        </a:xfrm>
      </p:grpSpPr>
      <p:pic>
        <p:nvPicPr>
          <p:cNvPr id="165" name="Google Shape;165;p27"/>
          <p:cNvPicPr preferRelativeResize="0"/>
          <p:nvPr/>
        </p:nvPicPr>
        <p:blipFill rotWithShape="1">
          <a:blip r:embed="rId2">
            <a:alphaModFix amt="66000"/>
          </a:blip>
          <a:srcRect b="48754"/>
          <a:stretch/>
        </p:blipFill>
        <p:spPr>
          <a:xfrm>
            <a:off x="0" y="0"/>
            <a:ext cx="9144000" cy="5143500"/>
          </a:xfrm>
          <a:prstGeom prst="rect">
            <a:avLst/>
          </a:prstGeom>
          <a:noFill/>
          <a:ln>
            <a:noFill/>
          </a:ln>
        </p:spPr>
      </p:pic>
      <p:sp>
        <p:nvSpPr>
          <p:cNvPr id="166" name="Google Shape;166;p27"/>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a:solidFill>
                  <a:schemeClr val="dk1"/>
                </a:solidFill>
                <a:latin typeface="DM Sans Medium"/>
                <a:ea typeface="DM Sans Medium"/>
                <a:cs typeface="DM Sans Medium"/>
                <a:sym typeface="DM Sans Medium"/>
              </a:rPr>
              <a:t>01</a:t>
            </a:r>
            <a:endParaRPr sz="2000">
              <a:solidFill>
                <a:schemeClr val="dk1"/>
              </a:solidFill>
              <a:latin typeface="DM Sans Medium"/>
              <a:ea typeface="DM Sans Medium"/>
              <a:cs typeface="DM Sans Medium"/>
              <a:sym typeface="DM Sans Medium"/>
            </a:endParaRPr>
          </a:p>
        </p:txBody>
      </p:sp>
      <p:sp>
        <p:nvSpPr>
          <p:cNvPr id="167" name="Google Shape;167;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68" name="Google Shape;168;p27"/>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69" name="Google Shape;169;p27"/>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a:solidFill>
                  <a:schemeClr val="dk1"/>
                </a:solidFill>
                <a:latin typeface="DM Sans Medium"/>
                <a:ea typeface="DM Sans Medium"/>
                <a:cs typeface="DM Sans Medium"/>
                <a:sym typeface="DM Sans Medium"/>
              </a:rPr>
              <a:t>02</a:t>
            </a:r>
            <a:endParaRPr sz="2000">
              <a:solidFill>
                <a:schemeClr val="dk1"/>
              </a:solidFill>
              <a:latin typeface="DM Sans Medium"/>
              <a:ea typeface="DM Sans Medium"/>
              <a:cs typeface="DM Sans Medium"/>
              <a:sym typeface="DM Sans Medium"/>
            </a:endParaRPr>
          </a:p>
        </p:txBody>
      </p:sp>
      <p:sp>
        <p:nvSpPr>
          <p:cNvPr id="170" name="Google Shape;170;p27"/>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1" name="Google Shape;171;p27"/>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a:solidFill>
                  <a:schemeClr val="dk1"/>
                </a:solidFill>
                <a:latin typeface="DM Sans Medium"/>
                <a:ea typeface="DM Sans Medium"/>
                <a:cs typeface="DM Sans Medium"/>
                <a:sym typeface="DM Sans Medium"/>
              </a:rPr>
              <a:t>03</a:t>
            </a:r>
            <a:endParaRPr sz="2000">
              <a:solidFill>
                <a:schemeClr val="dk1"/>
              </a:solidFill>
              <a:latin typeface="DM Sans Medium"/>
              <a:ea typeface="DM Sans Medium"/>
              <a:cs typeface="DM Sans Medium"/>
              <a:sym typeface="DM Sans Medium"/>
            </a:endParaRPr>
          </a:p>
        </p:txBody>
      </p:sp>
      <p:sp>
        <p:nvSpPr>
          <p:cNvPr id="172" name="Google Shape;172;p27"/>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7"/>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GB" sz="2000">
                <a:solidFill>
                  <a:schemeClr val="dk1"/>
                </a:solidFill>
                <a:latin typeface="DM Sans Medium"/>
                <a:ea typeface="DM Sans Medium"/>
                <a:cs typeface="DM Sans Medium"/>
                <a:sym typeface="DM Sans Medium"/>
              </a:rPr>
              <a:t>04</a:t>
            </a:r>
            <a:endParaRPr sz="2000">
              <a:solidFill>
                <a:schemeClr val="dk1"/>
              </a:solidFill>
              <a:latin typeface="DM Sans Medium"/>
              <a:ea typeface="DM Sans Medium"/>
              <a:cs typeface="DM Sans Medium"/>
              <a:sym typeface="DM Sans Medium"/>
            </a:endParaRPr>
          </a:p>
        </p:txBody>
      </p:sp>
      <p:sp>
        <p:nvSpPr>
          <p:cNvPr id="174" name="Google Shape;174;p27"/>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75"/>
        <p:cNvGrpSpPr/>
        <p:nvPr/>
      </p:nvGrpSpPr>
      <p:grpSpPr>
        <a:xfrm>
          <a:off x="0" y="0"/>
          <a:ext cx="0" cy="0"/>
          <a:chOff x="0" y="0"/>
          <a:chExt cx="0" cy="0"/>
        </a:xfrm>
      </p:grpSpPr>
      <p:pic>
        <p:nvPicPr>
          <p:cNvPr id="176" name="Google Shape;176;p28"/>
          <p:cNvPicPr preferRelativeResize="0"/>
          <p:nvPr/>
        </p:nvPicPr>
        <p:blipFill rotWithShape="1">
          <a:blip r:embed="rId2">
            <a:alphaModFix amt="72000"/>
          </a:blip>
          <a:srcRect b="48754"/>
          <a:stretch/>
        </p:blipFill>
        <p:spPr>
          <a:xfrm>
            <a:off x="0" y="0"/>
            <a:ext cx="9144000" cy="5143500"/>
          </a:xfrm>
          <a:prstGeom prst="rect">
            <a:avLst/>
          </a:prstGeom>
          <a:noFill/>
          <a:ln>
            <a:noFill/>
          </a:ln>
        </p:spPr>
      </p:pic>
      <p:sp>
        <p:nvSpPr>
          <p:cNvPr id="177" name="Google Shape;177;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78" name="Google Shape;178;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79" name="Google Shape;179;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0" name="Google Shape;180;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1" name="Google Shape;181;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82" name="Google Shape;182;p28"/>
          <p:cNvGrpSpPr/>
          <p:nvPr/>
        </p:nvGrpSpPr>
        <p:grpSpPr>
          <a:xfrm>
            <a:off x="3095387" y="1241947"/>
            <a:ext cx="2953226" cy="2951755"/>
            <a:chOff x="3102287" y="1429998"/>
            <a:chExt cx="2953226" cy="2951755"/>
          </a:xfrm>
        </p:grpSpPr>
        <p:sp>
          <p:nvSpPr>
            <p:cNvPr id="183" name="Google Shape;183;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4" name="Google Shape;184;p28"/>
            <p:cNvSpPr/>
            <p:nvPr/>
          </p:nvSpPr>
          <p:spPr>
            <a:xfrm>
              <a:off x="3102287"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5" name="Google Shape;185;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6" name="Google Shape;186;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7" name="Google Shape;187;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dk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8" name="Google Shape;188;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DM Sans"/>
                  <a:ea typeface="DM Sans"/>
                  <a:cs typeface="DM Sans"/>
                  <a:sym typeface="DM Sans"/>
                </a:rPr>
                <a:t>01</a:t>
              </a:r>
              <a:endParaRPr sz="1600" b="1">
                <a:latin typeface="DM Sans"/>
                <a:ea typeface="DM Sans"/>
                <a:cs typeface="DM Sans"/>
                <a:sym typeface="DM Sans"/>
              </a:endParaRPr>
            </a:p>
          </p:txBody>
        </p:sp>
        <p:sp>
          <p:nvSpPr>
            <p:cNvPr id="189" name="Google Shape;189;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DM Sans"/>
                  <a:ea typeface="DM Sans"/>
                  <a:cs typeface="DM Sans"/>
                  <a:sym typeface="DM Sans"/>
                </a:rPr>
                <a:t>02</a:t>
              </a:r>
              <a:endParaRPr sz="1600" b="1">
                <a:latin typeface="DM Sans"/>
                <a:ea typeface="DM Sans"/>
                <a:cs typeface="DM Sans"/>
                <a:sym typeface="DM Sans"/>
              </a:endParaRPr>
            </a:p>
          </p:txBody>
        </p:sp>
        <p:sp>
          <p:nvSpPr>
            <p:cNvPr id="190" name="Google Shape;190;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DM Sans"/>
                  <a:ea typeface="DM Sans"/>
                  <a:cs typeface="DM Sans"/>
                  <a:sym typeface="DM Sans"/>
                </a:rPr>
                <a:t>03</a:t>
              </a:r>
              <a:endParaRPr sz="1600" b="1">
                <a:latin typeface="DM Sans"/>
                <a:ea typeface="DM Sans"/>
                <a:cs typeface="DM Sans"/>
                <a:sym typeface="DM Sans"/>
              </a:endParaRPr>
            </a:p>
          </p:txBody>
        </p:sp>
        <p:sp>
          <p:nvSpPr>
            <p:cNvPr id="191" name="Google Shape;191;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DM Sans"/>
                  <a:ea typeface="DM Sans"/>
                  <a:cs typeface="DM Sans"/>
                  <a:sym typeface="DM Sans"/>
                </a:rPr>
                <a:t>04</a:t>
              </a:r>
              <a:endParaRPr sz="1600" b="1">
                <a:latin typeface="DM Sans"/>
                <a:ea typeface="DM Sans"/>
                <a:cs typeface="DM Sans"/>
                <a:sym typeface="DM Sans"/>
              </a:endParaRPr>
            </a:p>
          </p:txBody>
        </p:sp>
        <p:sp>
          <p:nvSpPr>
            <p:cNvPr id="192" name="Google Shape;192;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en-GB" sz="1600" b="1">
                  <a:solidFill>
                    <a:schemeClr val="lt1"/>
                  </a:solidFill>
                  <a:latin typeface="DM Sans"/>
                  <a:ea typeface="DM Sans"/>
                  <a:cs typeface="DM Sans"/>
                  <a:sym typeface="DM Sans"/>
                </a:rPr>
                <a:t>05</a:t>
              </a:r>
              <a:endParaRPr sz="1600" b="1">
                <a:latin typeface="DM Sans"/>
                <a:ea typeface="DM Sans"/>
                <a:cs typeface="DM Sans"/>
                <a:sym typeface="DM Sans"/>
              </a:endParaRPr>
            </a:p>
          </p:txBody>
        </p:sp>
      </p:grpSp>
      <p:sp>
        <p:nvSpPr>
          <p:cNvPr id="193" name="Google Shape;193;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DM Sans Medium"/>
              <a:buNone/>
              <a:defRPr sz="2800">
                <a:solidFill>
                  <a:schemeClr val="dk1"/>
                </a:solidFill>
                <a:latin typeface="DM Sans Medium"/>
                <a:ea typeface="DM Sans Medium"/>
                <a:cs typeface="DM Sans Medium"/>
                <a:sym typeface="DM Sans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spAutoFit/>
          </a:bodyPr>
          <a:lstStyle>
            <a:lvl1pPr marL="457200" lvl="0" indent="-31115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marL="914400" lvl="1"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9"/>
          <p:cNvSpPr txBox="1">
            <a:spLocks noGrp="1"/>
          </p:cNvSpPr>
          <p:nvPr>
            <p:ph type="title"/>
          </p:nvPr>
        </p:nvSpPr>
        <p:spPr>
          <a:xfrm>
            <a:off x="632175" y="471975"/>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Hey, I’m Arjun</a:t>
            </a:r>
            <a:endParaRPr/>
          </a:p>
        </p:txBody>
      </p:sp>
      <p:sp>
        <p:nvSpPr>
          <p:cNvPr id="199" name="Google Shape;199;p29"/>
          <p:cNvSpPr txBox="1">
            <a:spLocks noGrp="1"/>
          </p:cNvSpPr>
          <p:nvPr>
            <p:ph type="body" idx="1"/>
          </p:nvPr>
        </p:nvSpPr>
        <p:spPr>
          <a:xfrm>
            <a:off x="632175" y="1198875"/>
            <a:ext cx="6313500" cy="19209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GB">
                <a:latin typeface="Comfortaa"/>
                <a:ea typeface="Comfortaa"/>
                <a:cs typeface="Comfortaa"/>
                <a:sym typeface="Comfortaa"/>
              </a:rPr>
              <a:t>An avid programmer, FOSS contributor</a:t>
            </a:r>
            <a:endParaRPr>
              <a:latin typeface="Comfortaa"/>
              <a:ea typeface="Comfortaa"/>
              <a:cs typeface="Comfortaa"/>
              <a:sym typeface="Comfortaa"/>
            </a:endParaRPr>
          </a:p>
          <a:p>
            <a:pPr marL="0" lvl="0" indent="0" algn="l" rtl="0">
              <a:spcBef>
                <a:spcPts val="1200"/>
              </a:spcBef>
              <a:spcAft>
                <a:spcPts val="0"/>
              </a:spcAft>
              <a:buNone/>
            </a:pPr>
            <a:r>
              <a:rPr lang="en-GB">
                <a:latin typeface="Comfortaa"/>
                <a:ea typeface="Comfortaa"/>
                <a:cs typeface="Comfortaa"/>
                <a:sym typeface="Comfortaa"/>
              </a:rPr>
              <a:t>and SaaS freelancer who doesn’t like giving</a:t>
            </a:r>
            <a:endParaRPr>
              <a:latin typeface="Comfortaa"/>
              <a:ea typeface="Comfortaa"/>
              <a:cs typeface="Comfortaa"/>
              <a:sym typeface="Comfortaa"/>
            </a:endParaRPr>
          </a:p>
          <a:p>
            <a:pPr marL="0" lvl="0" indent="0" algn="l" rtl="0">
              <a:spcBef>
                <a:spcPts val="1200"/>
              </a:spcBef>
              <a:spcAft>
                <a:spcPts val="0"/>
              </a:spcAft>
              <a:buNone/>
            </a:pPr>
            <a:r>
              <a:rPr lang="en-GB">
                <a:latin typeface="Comfortaa"/>
                <a:ea typeface="Comfortaa"/>
                <a:cs typeface="Comfortaa"/>
                <a:sym typeface="Comfortaa"/>
              </a:rPr>
              <a:t>presentations, anyways today’s presentation </a:t>
            </a:r>
            <a:endParaRPr>
              <a:latin typeface="Comfortaa"/>
              <a:ea typeface="Comfortaa"/>
              <a:cs typeface="Comfortaa"/>
              <a:sym typeface="Comfortaa"/>
            </a:endParaRPr>
          </a:p>
          <a:p>
            <a:pPr marL="0" lvl="0" indent="0" algn="l" rtl="0">
              <a:spcBef>
                <a:spcPts val="1200"/>
              </a:spcBef>
              <a:spcAft>
                <a:spcPts val="0"/>
              </a:spcAft>
              <a:buNone/>
            </a:pPr>
            <a:r>
              <a:rPr lang="en-GB">
                <a:latin typeface="Comfortaa"/>
                <a:ea typeface="Comfortaa"/>
                <a:cs typeface="Comfortaa"/>
                <a:sym typeface="Comfortaa"/>
              </a:rPr>
              <a:t>will cover computer forensics, cyber law and </a:t>
            </a:r>
            <a:endParaRPr>
              <a:latin typeface="Comfortaa"/>
              <a:ea typeface="Comfortaa"/>
              <a:cs typeface="Comfortaa"/>
              <a:sym typeface="Comfortaa"/>
            </a:endParaRPr>
          </a:p>
          <a:p>
            <a:pPr marL="0" lvl="0" indent="0" algn="l" rtl="0">
              <a:spcBef>
                <a:spcPts val="1200"/>
              </a:spcBef>
              <a:spcAft>
                <a:spcPts val="1200"/>
              </a:spcAft>
              <a:buNone/>
            </a:pPr>
            <a:r>
              <a:rPr lang="en-GB">
                <a:latin typeface="Comfortaa"/>
                <a:ea typeface="Comfortaa"/>
                <a:cs typeface="Comfortaa"/>
                <a:sym typeface="Comfortaa"/>
              </a:rPr>
              <a:t>the Indian IT Act.</a:t>
            </a:r>
            <a:endParaRPr>
              <a:latin typeface="Comfortaa"/>
              <a:ea typeface="Comfortaa"/>
              <a:cs typeface="Comfortaa"/>
              <a:sym typeface="Comfortaa"/>
            </a:endParaRPr>
          </a:p>
        </p:txBody>
      </p:sp>
      <p:sp>
        <p:nvSpPr>
          <p:cNvPr id="200" name="Google Shape;200;p29"/>
          <p:cNvSpPr txBox="1"/>
          <p:nvPr/>
        </p:nvSpPr>
        <p:spPr>
          <a:xfrm>
            <a:off x="632175" y="4470675"/>
            <a:ext cx="43062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i="1">
                <a:solidFill>
                  <a:schemeClr val="dk2"/>
                </a:solidFill>
                <a:latin typeface="Comfortaa"/>
                <a:ea typeface="Comfortaa"/>
                <a:cs typeface="Comfortaa"/>
                <a:sym typeface="Comfortaa"/>
              </a:rPr>
              <a:t>🔗 arjun-com.github.io/me</a:t>
            </a:r>
            <a:endParaRPr sz="1300" i="1">
              <a:solidFill>
                <a:schemeClr val="dk2"/>
              </a:solidFill>
              <a:latin typeface="Comfortaa"/>
              <a:ea typeface="Comfortaa"/>
              <a:cs typeface="Comfortaa"/>
              <a:sym typeface="Comforta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4"/>
          <p:cNvSpPr txBox="1">
            <a:spLocks noGrp="1"/>
          </p:cNvSpPr>
          <p:nvPr>
            <p:ph type="title"/>
          </p:nvPr>
        </p:nvSpPr>
        <p:spPr>
          <a:xfrm>
            <a:off x="632175" y="1152300"/>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Cyber Laws In India</a:t>
            </a:r>
            <a:endParaRPr/>
          </a:p>
        </p:txBody>
      </p:sp>
      <p:sp>
        <p:nvSpPr>
          <p:cNvPr id="239" name="Google Shape;239;p34"/>
          <p:cNvSpPr txBox="1">
            <a:spLocks noGrp="1"/>
          </p:cNvSpPr>
          <p:nvPr>
            <p:ph type="body" idx="1"/>
          </p:nvPr>
        </p:nvSpPr>
        <p:spPr>
          <a:xfrm>
            <a:off x="632175" y="1949025"/>
            <a:ext cx="6313500" cy="2828436"/>
          </a:xfrm>
          <a:prstGeom prst="rect">
            <a:avLst/>
          </a:prstGeom>
        </p:spPr>
        <p:txBody>
          <a:bodyPr spcFirstLastPara="1" wrap="square" lIns="91425" tIns="91425" rIns="91425" bIns="91425" anchor="t" anchorCtr="0">
            <a:spAutoFit/>
          </a:bodyPr>
          <a:lstStyle/>
          <a:p>
            <a:pPr marL="0" indent="0">
              <a:buNone/>
            </a:pPr>
            <a:r>
              <a:rPr lang="en-GB" sz="1200" dirty="0">
                <a:latin typeface="Comfortaa"/>
                <a:ea typeface="Comfortaa"/>
                <a:cs typeface="Comfortaa"/>
                <a:sym typeface="Comfortaa"/>
              </a:rPr>
              <a:t>India has recognized the escalating threats in cyberspace and established a comprehensive legal framework to combat cybercrimes. Cyber laws in India encompass statutes such as the Information Technology Act, 2000, which provides legal recognition for electronic transactions and addresses offenses related to computer systems and data. </a:t>
            </a:r>
            <a:endParaRPr sz="1200">
              <a:latin typeface="Comfortaa"/>
              <a:ea typeface="Comfortaa"/>
              <a:cs typeface="Comfortaa"/>
              <a:sym typeface="Comfortaa"/>
            </a:endParaRPr>
          </a:p>
          <a:p>
            <a:pPr marL="0" indent="0">
              <a:spcBef>
                <a:spcPts val="1200"/>
              </a:spcBef>
              <a:spcAft>
                <a:spcPts val="1200"/>
              </a:spcAft>
              <a:buNone/>
            </a:pPr>
            <a:r>
              <a:rPr lang="en-GB" sz="1200" dirty="0">
                <a:latin typeface="Comfortaa"/>
                <a:ea typeface="Comfortaa"/>
                <a:cs typeface="Comfortaa"/>
                <a:sym typeface="Comfortaa"/>
              </a:rPr>
              <a:t>The act establishes the Controller of Certifying Authorities and adjudicating officers for dispute resolution. Additionally, amendments in 2008 and 2021 expanded the scope of cybercrimes and introduced more robust measures for data protection. Understanding and implementing these cyber laws are critical in prosecuting offenders and safeguarding the integrity of digital transactions and information.</a:t>
            </a:r>
            <a:endParaRPr sz="1200" dirty="0">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5"/>
          <p:cNvSpPr txBox="1">
            <a:spLocks noGrp="1"/>
          </p:cNvSpPr>
          <p:nvPr>
            <p:ph type="subTitle" idx="1"/>
          </p:nvPr>
        </p:nvSpPr>
        <p:spPr>
          <a:xfrm>
            <a:off x="6277699" y="1381974"/>
            <a:ext cx="2250900" cy="1150800"/>
          </a:xfrm>
          <a:prstGeom prst="rect">
            <a:avLst/>
          </a:prstGeom>
        </p:spPr>
        <p:txBody>
          <a:bodyPr spcFirstLastPara="1" wrap="square" lIns="91425" tIns="91425" rIns="91425" bIns="91425" anchor="t" anchorCtr="0">
            <a:noAutofit/>
          </a:bodyPr>
          <a:lstStyle/>
          <a:p>
            <a:pPr marL="0" indent="0">
              <a:spcAft>
                <a:spcPts val="1200"/>
              </a:spcAft>
            </a:pPr>
            <a:r>
              <a:rPr lang="en-GB" sz="800" dirty="0">
                <a:latin typeface="Comfortaa"/>
                <a:ea typeface="Comfortaa Medium"/>
                <a:cs typeface="Comfortaa Medium"/>
              </a:rPr>
              <a:t>The Indian IT Act requires social media platforms to possess a quick and accurate filtering system which will remove unlawful and unethical content from their platforms quickly.</a:t>
            </a:r>
          </a:p>
        </p:txBody>
      </p:sp>
      <p:sp>
        <p:nvSpPr>
          <p:cNvPr id="245" name="Google Shape;245;p35"/>
          <p:cNvSpPr txBox="1">
            <a:spLocks noGrp="1"/>
          </p:cNvSpPr>
          <p:nvPr>
            <p:ph type="subTitle" idx="2"/>
          </p:nvPr>
        </p:nvSpPr>
        <p:spPr>
          <a:xfrm>
            <a:off x="6260690" y="3492273"/>
            <a:ext cx="2266947" cy="1250027"/>
          </a:xfrm>
          <a:prstGeom prst="rect">
            <a:avLst/>
          </a:prstGeom>
        </p:spPr>
        <p:txBody>
          <a:bodyPr spcFirstLastPara="1" wrap="square" lIns="91425" tIns="91425" rIns="91425" bIns="91425" anchor="t" anchorCtr="0">
            <a:noAutofit/>
          </a:bodyPr>
          <a:lstStyle/>
          <a:p>
            <a:pPr marL="0" indent="0">
              <a:lnSpc>
                <a:spcPct val="114999"/>
              </a:lnSpc>
              <a:spcAft>
                <a:spcPts val="1200"/>
              </a:spcAft>
            </a:pPr>
            <a:r>
              <a:rPr lang="en-GB" sz="800" dirty="0">
                <a:latin typeface="Comfortaa"/>
              </a:rPr>
              <a:t>The Indian IT Act requires social media platforms to remove and punish users who have stolen identities and/or share deepfakes of other people on their platform.</a:t>
            </a:r>
          </a:p>
        </p:txBody>
      </p:sp>
      <p:sp>
        <p:nvSpPr>
          <p:cNvPr id="246" name="Google Shape;246;p35"/>
          <p:cNvSpPr txBox="1">
            <a:spLocks noGrp="1"/>
          </p:cNvSpPr>
          <p:nvPr>
            <p:ph type="subTitle" idx="3"/>
          </p:nvPr>
        </p:nvSpPr>
        <p:spPr>
          <a:xfrm>
            <a:off x="500883" y="1383628"/>
            <a:ext cx="2527500" cy="1150800"/>
          </a:xfrm>
          <a:prstGeom prst="rect">
            <a:avLst/>
          </a:prstGeom>
        </p:spPr>
        <p:txBody>
          <a:bodyPr spcFirstLastPara="1" wrap="square" lIns="91425" tIns="91425" rIns="91425" bIns="91425" anchor="t" anchorCtr="0">
            <a:noAutofit/>
          </a:bodyPr>
          <a:lstStyle/>
          <a:p>
            <a:pPr marL="0" indent="0">
              <a:lnSpc>
                <a:spcPct val="114999"/>
              </a:lnSpc>
              <a:spcAft>
                <a:spcPts val="1200"/>
              </a:spcAft>
            </a:pPr>
            <a:r>
              <a:rPr lang="en-GB" sz="800" dirty="0">
                <a:latin typeface="Comfortaa"/>
                <a:sym typeface="Comfortaa"/>
              </a:rPr>
              <a:t>The Indian IT Act requires social media sites to closely monitor their platforms with regard to the content begin shared.</a:t>
            </a:r>
            <a:endParaRPr lang="en-US" dirty="0"/>
          </a:p>
        </p:txBody>
      </p:sp>
      <p:sp>
        <p:nvSpPr>
          <p:cNvPr id="247" name="Google Shape;247;p35"/>
          <p:cNvSpPr txBox="1">
            <a:spLocks noGrp="1"/>
          </p:cNvSpPr>
          <p:nvPr>
            <p:ph type="subTitle" idx="4"/>
          </p:nvPr>
        </p:nvSpPr>
        <p:spPr>
          <a:xfrm>
            <a:off x="553233" y="3492273"/>
            <a:ext cx="2475000" cy="1858500"/>
          </a:xfrm>
          <a:prstGeom prst="rect">
            <a:avLst/>
          </a:prstGeom>
        </p:spPr>
        <p:txBody>
          <a:bodyPr spcFirstLastPara="1" wrap="square" lIns="91425" tIns="91425" rIns="91425" bIns="91425" anchor="t" anchorCtr="0">
            <a:noAutofit/>
          </a:bodyPr>
          <a:lstStyle/>
          <a:p>
            <a:pPr marL="0" indent="0">
              <a:lnSpc>
                <a:spcPct val="114999"/>
              </a:lnSpc>
              <a:spcAft>
                <a:spcPts val="1200"/>
              </a:spcAft>
            </a:pPr>
            <a:r>
              <a:rPr lang="en-GB" sz="800" dirty="0">
                <a:latin typeface="Comfortaa"/>
              </a:rPr>
              <a:t>The Indian IT Act requires social media companies to enforce copyright laws and educate users on respecting copyright laws. </a:t>
            </a:r>
            <a:endParaRPr lang="en-US" dirty="0"/>
          </a:p>
        </p:txBody>
      </p:sp>
      <p:sp>
        <p:nvSpPr>
          <p:cNvPr id="248" name="Google Shape;248;p35"/>
          <p:cNvSpPr txBox="1">
            <a:spLocks noGrp="1"/>
          </p:cNvSpPr>
          <p:nvPr>
            <p:ph type="title"/>
          </p:nvPr>
        </p:nvSpPr>
        <p:spPr>
          <a:xfrm>
            <a:off x="1245150" y="334450"/>
            <a:ext cx="6653700" cy="423600"/>
          </a:xfrm>
          <a:prstGeom prst="rect">
            <a:avLst/>
          </a:prstGeom>
        </p:spPr>
        <p:txBody>
          <a:bodyPr spcFirstLastPara="1" wrap="square" lIns="91425" tIns="91425" rIns="91425" bIns="91425" anchor="ctr" anchorCtr="0">
            <a:noAutofit/>
          </a:bodyPr>
          <a:lstStyle/>
          <a:p>
            <a:r>
              <a:rPr lang="en-GB" dirty="0">
                <a:latin typeface="Inter Medium"/>
                <a:ea typeface="Inter Medium"/>
                <a:cs typeface="Inter Medium"/>
                <a:sym typeface="Inter Medium"/>
              </a:rPr>
              <a:t>The Indian IT Act ( 2021 )</a:t>
            </a:r>
            <a:endParaRPr dirty="0">
              <a:latin typeface="Inter Medium"/>
              <a:ea typeface="Inter Medium"/>
              <a:cs typeface="Inter Medium"/>
              <a:sym typeface="Inter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a:spLocks noGrp="1"/>
          </p:cNvSpPr>
          <p:nvPr>
            <p:ph type="title"/>
          </p:nvPr>
        </p:nvSpPr>
        <p:spPr>
          <a:xfrm>
            <a:off x="632175" y="1152300"/>
            <a:ext cx="76797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What is Computer Forensics</a:t>
            </a:r>
            <a:endParaRPr/>
          </a:p>
        </p:txBody>
      </p:sp>
      <p:sp>
        <p:nvSpPr>
          <p:cNvPr id="206" name="Google Shape;206;p30"/>
          <p:cNvSpPr txBox="1">
            <a:spLocks noGrp="1"/>
          </p:cNvSpPr>
          <p:nvPr>
            <p:ph type="body" idx="1"/>
          </p:nvPr>
        </p:nvSpPr>
        <p:spPr>
          <a:xfrm>
            <a:off x="632175" y="1949025"/>
            <a:ext cx="7180200" cy="2835600"/>
          </a:xfrm>
          <a:prstGeom prst="rect">
            <a:avLst/>
          </a:prstGeom>
        </p:spPr>
        <p:txBody>
          <a:bodyPr spcFirstLastPara="1" wrap="square" lIns="91425" tIns="91425" rIns="91425" bIns="91425" anchor="t" anchorCtr="0">
            <a:noAutofit/>
          </a:bodyPr>
          <a:lstStyle/>
          <a:p>
            <a:pPr marL="0" indent="0">
              <a:lnSpc>
                <a:spcPct val="150000"/>
              </a:lnSpc>
              <a:buNone/>
            </a:pPr>
            <a:r>
              <a:rPr lang="en-GB" dirty="0">
                <a:latin typeface="Comfortaa"/>
                <a:ea typeface="Comfortaa"/>
                <a:cs typeface="Comfortaa"/>
                <a:sym typeface="Comfortaa"/>
              </a:rPr>
              <a:t>Computer forensics is a field which in simple terms, aims to recover lost/wiped data from various types of computer memory devices ( usually for legal reasons ).</a:t>
            </a:r>
            <a:endParaRPr dirty="0">
              <a:latin typeface="Comfortaa"/>
              <a:ea typeface="Comfortaa"/>
              <a:cs typeface="Comfortaa"/>
              <a:sym typeface="Comfortaa"/>
            </a:endParaRPr>
          </a:p>
          <a:p>
            <a:pPr marL="0" lvl="0" indent="0" algn="l" rtl="0">
              <a:lnSpc>
                <a:spcPct val="150000"/>
              </a:lnSpc>
              <a:spcBef>
                <a:spcPts val="0"/>
              </a:spcBef>
              <a:spcAft>
                <a:spcPts val="0"/>
              </a:spcAft>
              <a:buNone/>
            </a:pPr>
            <a:endParaRPr>
              <a:latin typeface="Comfortaa"/>
              <a:ea typeface="Comfortaa"/>
              <a:cs typeface="Comfortaa"/>
              <a:sym typeface="Comfortaa"/>
            </a:endParaRPr>
          </a:p>
          <a:p>
            <a:pPr marL="0" lvl="0" indent="0" algn="l" rtl="0">
              <a:lnSpc>
                <a:spcPct val="150000"/>
              </a:lnSpc>
              <a:spcBef>
                <a:spcPts val="0"/>
              </a:spcBef>
              <a:spcAft>
                <a:spcPts val="0"/>
              </a:spcAft>
              <a:buNone/>
            </a:pPr>
            <a:r>
              <a:rPr lang="en-GB" sz="1500" dirty="0">
                <a:solidFill>
                  <a:schemeClr val="dk1"/>
                </a:solidFill>
                <a:latin typeface="Comfortaa Medium"/>
                <a:ea typeface="Comfortaa Medium"/>
                <a:cs typeface="Comfortaa Medium"/>
                <a:sym typeface="Comfortaa Medium"/>
              </a:rPr>
              <a:t>An example of where computer forensics might come into play :</a:t>
            </a:r>
            <a:endParaRPr sz="1500" dirty="0">
              <a:solidFill>
                <a:schemeClr val="dk1"/>
              </a:solidFill>
              <a:latin typeface="Comfortaa Medium"/>
              <a:ea typeface="Comfortaa Medium"/>
              <a:cs typeface="Comfortaa Medium"/>
              <a:sym typeface="Comfortaa Medium"/>
            </a:endParaRPr>
          </a:p>
          <a:p>
            <a:pPr marL="0" indent="0">
              <a:lnSpc>
                <a:spcPct val="150000"/>
              </a:lnSpc>
              <a:buNone/>
            </a:pPr>
            <a:r>
              <a:rPr lang="en-GB" sz="1100" dirty="0">
                <a:latin typeface="Comfortaa"/>
                <a:ea typeface="Comfortaa"/>
                <a:cs typeface="Comfortaa"/>
                <a:sym typeface="Comfortaa"/>
              </a:rPr>
              <a:t>Let's say you were part of a </a:t>
            </a:r>
            <a:r>
              <a:rPr lang="en-GB" sz="1100" dirty="0" err="1">
                <a:latin typeface="Comfortaa"/>
                <a:ea typeface="Comfortaa"/>
                <a:cs typeface="Comfortaa"/>
                <a:sym typeface="Comfortaa"/>
              </a:rPr>
              <a:t>nation wide</a:t>
            </a:r>
            <a:r>
              <a:rPr lang="en-GB" sz="1100" dirty="0">
                <a:latin typeface="Comfortaa"/>
                <a:ea typeface="Comfortaa"/>
                <a:cs typeface="Comfortaa"/>
                <a:sym typeface="Comfortaa"/>
              </a:rPr>
              <a:t> illegal hacking campaign and for some unintelligible reason you stored all the victims files on your on computer, but before you were caught by the police you wiped your </a:t>
            </a:r>
            <a:r>
              <a:rPr lang="en-GB" sz="1100" dirty="0" err="1">
                <a:latin typeface="Comfortaa"/>
                <a:ea typeface="Comfortaa"/>
                <a:cs typeface="Comfortaa"/>
                <a:sym typeface="Comfortaa"/>
              </a:rPr>
              <a:t>harddisk</a:t>
            </a:r>
            <a:r>
              <a:rPr lang="en-GB" sz="1100" dirty="0">
                <a:latin typeface="Comfortaa"/>
                <a:ea typeface="Comfortaa"/>
                <a:cs typeface="Comfortaa"/>
                <a:sym typeface="Comfortaa"/>
              </a:rPr>
              <a:t> ( thinking it would absolve you ), now for the police to recover those incriminating files they would employ computer forensics tactics.</a:t>
            </a:r>
            <a:endParaRPr sz="1100" dirty="0">
              <a:latin typeface="Comfortaa"/>
              <a:ea typeface="Comfortaa"/>
              <a:cs typeface="Comfortaa"/>
              <a:sym typeface="Comforta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1"/>
          <p:cNvSpPr txBox="1">
            <a:spLocks noGrp="1"/>
          </p:cNvSpPr>
          <p:nvPr>
            <p:ph type="subTitle" idx="1"/>
          </p:nvPr>
        </p:nvSpPr>
        <p:spPr>
          <a:xfrm>
            <a:off x="299050" y="1589300"/>
            <a:ext cx="2758800" cy="13188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GB">
                <a:latin typeface="Comfortaa"/>
                <a:ea typeface="Comfortaa"/>
                <a:cs typeface="Comfortaa"/>
                <a:sym typeface="Comfortaa"/>
              </a:rPr>
              <a:t>Dismantle the memory device to reveal its internals and remove all safeguards</a:t>
            </a:r>
            <a:endParaRPr>
              <a:latin typeface="Comfortaa"/>
              <a:ea typeface="Comfortaa"/>
              <a:cs typeface="Comfortaa"/>
              <a:sym typeface="Comfortaa"/>
            </a:endParaRPr>
          </a:p>
        </p:txBody>
      </p:sp>
      <p:sp>
        <p:nvSpPr>
          <p:cNvPr id="212" name="Google Shape;212;p31"/>
          <p:cNvSpPr txBox="1">
            <a:spLocks noGrp="1"/>
          </p:cNvSpPr>
          <p:nvPr>
            <p:ph type="subTitle" idx="2"/>
          </p:nvPr>
        </p:nvSpPr>
        <p:spPr>
          <a:xfrm>
            <a:off x="366550" y="3672075"/>
            <a:ext cx="2691300" cy="16434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GB">
                <a:latin typeface="Comfortaa"/>
                <a:ea typeface="Comfortaa"/>
                <a:cs typeface="Comfortaa"/>
                <a:sym typeface="Comfortaa"/>
              </a:rPr>
              <a:t>Run the corrupted data through a program designed to fix corrupted data by observing patterns</a:t>
            </a:r>
            <a:endParaRPr>
              <a:latin typeface="Comfortaa"/>
              <a:ea typeface="Comfortaa"/>
              <a:cs typeface="Comfortaa"/>
              <a:sym typeface="Comfortaa"/>
            </a:endParaRPr>
          </a:p>
        </p:txBody>
      </p:sp>
      <p:sp>
        <p:nvSpPr>
          <p:cNvPr id="213" name="Google Shape;213;p31"/>
          <p:cNvSpPr txBox="1">
            <a:spLocks noGrp="1"/>
          </p:cNvSpPr>
          <p:nvPr>
            <p:ph type="subTitle" idx="3"/>
          </p:nvPr>
        </p:nvSpPr>
        <p:spPr>
          <a:xfrm>
            <a:off x="6123500" y="159682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latin typeface="Comfortaa"/>
                <a:ea typeface="Comfortaa"/>
                <a:cs typeface="Comfortaa"/>
                <a:sym typeface="Comfortaa"/>
              </a:rPr>
              <a:t>Hook onto the device via a tool made to read data from that sort of device.</a:t>
            </a:r>
            <a:endParaRPr>
              <a:latin typeface="Comfortaa"/>
              <a:ea typeface="Comfortaa"/>
              <a:cs typeface="Comfortaa"/>
              <a:sym typeface="Comfortaa"/>
            </a:endParaRPr>
          </a:p>
        </p:txBody>
      </p:sp>
      <p:sp>
        <p:nvSpPr>
          <p:cNvPr id="214" name="Google Shape;214;p31"/>
          <p:cNvSpPr txBox="1">
            <a:spLocks noGrp="1"/>
          </p:cNvSpPr>
          <p:nvPr>
            <p:ph type="subTitle" idx="4"/>
          </p:nvPr>
        </p:nvSpPr>
        <p:spPr>
          <a:xfrm>
            <a:off x="5951550" y="367207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latin typeface="Comfortaa"/>
                <a:ea typeface="Comfortaa"/>
                <a:cs typeface="Comfortaa"/>
                <a:sym typeface="Comfortaa"/>
              </a:rPr>
              <a:t>Store whatever of the corrupted data is left over into a safe storage device.</a:t>
            </a:r>
            <a:endParaRPr>
              <a:latin typeface="Comfortaa"/>
              <a:ea typeface="Comfortaa"/>
              <a:cs typeface="Comfortaa"/>
              <a:sym typeface="Comfortaa"/>
            </a:endParaRPr>
          </a:p>
        </p:txBody>
      </p:sp>
      <p:sp>
        <p:nvSpPr>
          <p:cNvPr id="215" name="Google Shape;215;p31"/>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The Hardware Forensic Cycle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GB"/>
              <a:t>Metadata Analysis ( Images )</a:t>
            </a:r>
            <a:endParaRPr/>
          </a:p>
        </p:txBody>
      </p:sp>
      <p:sp>
        <p:nvSpPr>
          <p:cNvPr id="221" name="Google Shape;221;p32"/>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p>
            <a:pPr marL="0" lvl="0" indent="0" algn="l" rtl="0">
              <a:lnSpc>
                <a:spcPct val="110000"/>
              </a:lnSpc>
              <a:spcBef>
                <a:spcPts val="0"/>
              </a:spcBef>
              <a:spcAft>
                <a:spcPts val="1200"/>
              </a:spcAft>
              <a:buNone/>
            </a:pPr>
            <a:r>
              <a:rPr lang="en-GB" sz="1300">
                <a:latin typeface="Comfortaa"/>
                <a:ea typeface="Comfortaa"/>
                <a:cs typeface="Comfortaa"/>
                <a:sym typeface="Comfortaa"/>
              </a:rPr>
              <a:t>Within files there is usually some hidden data which is stored, this data is called metadata.</a:t>
            </a:r>
            <a:endParaRPr/>
          </a:p>
        </p:txBody>
      </p:sp>
      <p:sp>
        <p:nvSpPr>
          <p:cNvPr id="222" name="Google Shape;222;p32"/>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lnSpcReduction="20000"/>
          </a:bodyPr>
          <a:lstStyle/>
          <a:p>
            <a:pPr marL="0" lvl="0" indent="0" algn="l" rtl="0">
              <a:lnSpc>
                <a:spcPct val="110000"/>
              </a:lnSpc>
              <a:spcBef>
                <a:spcPts val="0"/>
              </a:spcBef>
              <a:spcAft>
                <a:spcPts val="1200"/>
              </a:spcAft>
              <a:buNone/>
            </a:pPr>
            <a:r>
              <a:rPr lang="en-GB" sz="1300">
                <a:latin typeface="Comfortaa"/>
                <a:ea typeface="Comfortaa"/>
                <a:cs typeface="Comfortaa"/>
                <a:sym typeface="Comfortaa"/>
              </a:rPr>
              <a:t>Image files store EXIF ( metadata ) which has many fields, including the coordinates where the image was taken, which is very useful to investigators.</a:t>
            </a:r>
            <a:endParaRPr/>
          </a:p>
        </p:txBody>
      </p:sp>
      <p:sp>
        <p:nvSpPr>
          <p:cNvPr id="223" name="Google Shape;223;p32"/>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lnSpcReduction="20000"/>
          </a:bodyPr>
          <a:lstStyle/>
          <a:p>
            <a:pPr marL="0" lvl="0" indent="0" algn="l" rtl="0">
              <a:lnSpc>
                <a:spcPct val="110000"/>
              </a:lnSpc>
              <a:spcBef>
                <a:spcPts val="0"/>
              </a:spcBef>
              <a:spcAft>
                <a:spcPts val="1200"/>
              </a:spcAft>
              <a:buNone/>
            </a:pPr>
            <a:r>
              <a:rPr lang="en-GB" sz="1300">
                <a:latin typeface="Comfortaa"/>
                <a:ea typeface="Comfortaa"/>
                <a:cs typeface="Comfortaa"/>
                <a:sym typeface="Comfortaa"/>
              </a:rPr>
              <a:t>The infamous hacker Hector ‘Sabu’ Monsegur was caught after he uploaded an image to twitter without wiping its EXIF data.</a:t>
            </a:r>
            <a:endParaRPr/>
          </a:p>
        </p:txBody>
      </p:sp>
      <p:pic>
        <p:nvPicPr>
          <p:cNvPr id="224" name="Google Shape;224;p32"/>
          <p:cNvPicPr preferRelativeResize="0">
            <a:picLocks noGrp="1"/>
          </p:cNvPicPr>
          <p:nvPr>
            <p:ph type="pic" idx="4"/>
          </p:nvPr>
        </p:nvPicPr>
        <p:blipFill>
          <a:blip r:embed="rId3">
            <a:alphaModFix/>
          </a:blip>
          <a:stretch>
            <a:fillRect/>
          </a:stretch>
        </p:blipFill>
        <p:spPr>
          <a:xfrm>
            <a:off x="5264250" y="269175"/>
            <a:ext cx="3632100" cy="4545300"/>
          </a:xfrm>
          <a:prstGeom prst="roundRect">
            <a:avLst>
              <a:gd name="adj" fmla="val 16667"/>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3"/>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GB"/>
              <a:t>Using a RAM based operating system like Tails OS and setting your bios to erase your RAM on boot and shutdown</a:t>
            </a:r>
            <a:endParaRPr/>
          </a:p>
        </p:txBody>
      </p:sp>
      <p:sp>
        <p:nvSpPr>
          <p:cNvPr id="230" name="Google Shape;230;p33"/>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GB"/>
              <a:t>Use common sense and do not download random files onto your computer</a:t>
            </a:r>
            <a:endParaRPr/>
          </a:p>
        </p:txBody>
      </p:sp>
      <p:sp>
        <p:nvSpPr>
          <p:cNvPr id="231" name="Google Shape;231;p33"/>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If you have stored incriminating files on your system, detach the HDD and drill holes through the disk and microwave it</a:t>
            </a:r>
            <a:endParaRPr/>
          </a:p>
        </p:txBody>
      </p:sp>
      <p:sp>
        <p:nvSpPr>
          <p:cNvPr id="232" name="Google Shape;232;p33"/>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Erase metadata from all of your image files before posting them or sharing them with anyone</a:t>
            </a:r>
            <a:endParaRPr/>
          </a:p>
        </p:txBody>
      </p:sp>
      <p:sp>
        <p:nvSpPr>
          <p:cNvPr id="233" name="Google Shape;233;p33"/>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How To Not Get Caught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6"/>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Thank you for your time</a:t>
            </a:r>
            <a:endParaRPr sz="1000">
              <a:solidFill>
                <a:srgbClr val="B7B7B7"/>
              </a:solidFill>
              <a:latin typeface="Roboto Mono Light"/>
              <a:ea typeface="Roboto Mono Light"/>
              <a:cs typeface="Roboto Mono Light"/>
              <a:sym typeface="Roboto Mono 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ue Opulence - v1">
  <a:themeElements>
    <a:clrScheme name="Simple Light">
      <a:dk1>
        <a:srgbClr val="FFFFFF"/>
      </a:dk1>
      <a:lt1>
        <a:srgbClr val="0F172A"/>
      </a:lt1>
      <a:dk2>
        <a:srgbClr val="C4D3E7"/>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8</Slides>
  <Notes>8</Notes>
  <HiddenSlides>0</HiddenSlides>
  <ScaleCrop>false</ScaleCrop>
  <HeadingPairs>
    <vt:vector size="4" baseType="variant">
      <vt:variant>
        <vt:lpstr>Theme</vt:lpstr>
      </vt:variant>
      <vt:variant>
        <vt:i4>2</vt:i4>
      </vt:variant>
      <vt:variant>
        <vt:lpstr>Slide Titles</vt:lpstr>
      </vt:variant>
      <vt:variant>
        <vt:i4>8</vt:i4>
      </vt:variant>
    </vt:vector>
  </HeadingPairs>
  <TitlesOfParts>
    <vt:vector size="10" baseType="lpstr">
      <vt:lpstr>Simple Light</vt:lpstr>
      <vt:lpstr>Blue Opulence - v1</vt:lpstr>
      <vt:lpstr>Hey, I’m Arjun</vt:lpstr>
      <vt:lpstr>Cyber Laws In India</vt:lpstr>
      <vt:lpstr>The Indian IT Act ( 2021 )</vt:lpstr>
      <vt:lpstr>What is Computer Forensics</vt:lpstr>
      <vt:lpstr>The Hardware Forensic Cycle</vt:lpstr>
      <vt:lpstr>Metadata Analysis ( Images )</vt:lpstr>
      <vt:lpstr>How To Not Get Caught</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Hey, I’m Arjun</dc:title>
  <cp:revision>51</cp:revision>
  <dcterms:modified xsi:type="dcterms:W3CDTF">2024-01-14T03:25:43Z</dcterms:modified>
</cp:coreProperties>
</file>